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5" r:id="rId4"/>
    <p:sldId id="287" r:id="rId5"/>
    <p:sldId id="288" r:id="rId6"/>
    <p:sldId id="303" r:id="rId7"/>
    <p:sldId id="289" r:id="rId8"/>
    <p:sldId id="292" r:id="rId9"/>
    <p:sldId id="293" r:id="rId10"/>
    <p:sldId id="294" r:id="rId11"/>
    <p:sldId id="295" r:id="rId12"/>
    <p:sldId id="299" r:id="rId13"/>
    <p:sldId id="296" r:id="rId14"/>
    <p:sldId id="297" r:id="rId15"/>
    <p:sldId id="298" r:id="rId16"/>
    <p:sldId id="300" r:id="rId17"/>
    <p:sldId id="301" r:id="rId18"/>
    <p:sldId id="291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1BA34-A289-4134-AB26-BD522D233EED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30916-7FBF-44E1-9C5B-9FC2E1EDF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96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881CF-2BA8-422C-84BA-74CCF51B47B8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1ABD-2848-4D7B-9D51-69F0E2A32E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14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017E5B-02F5-4210-8AB7-970FE58954C7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E10B6-7B84-4153-A743-9AE3ADDF3A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4B943-3885-4016-86D4-C67DD6BDCAAD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E5A61-8023-4A63-A3BB-60F454E0F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48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B7B47-6DE9-419D-A21C-436CF5A9E638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806D7-2A2E-4E77-8BF0-3F91C625B3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64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C6E67-80A1-45E5-9269-7E1EC63B05EC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736A-3BF8-4806-A29D-43770A47E8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2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14D0-4B85-4206-BA87-EA3E56A67BBB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1DF4-198D-44FD-BCB8-65B99969C3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00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D85BC-BE00-4EA4-9B33-B8EF2D0C729C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5412-9A48-439B-820C-98C961A950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38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77840-9B82-40C9-A490-3A5C4FF6F438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FDBA1-5BA3-4898-BA50-ADB8D98B5D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992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A557D-69AB-48AA-85C3-2EFC886962CD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0BCCE-5F12-426C-888E-FFB6667096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10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DFFA6-635B-47B4-BE02-703F5C6EA053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EEC48-DEB0-493E-9D3E-FAEFC82A4A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45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7AC67F9-DA3E-4D17-8FC1-4C56B2AB35EF}" type="datetimeFigureOut">
              <a:rPr lang="ru-RU" altLang="ru-RU"/>
              <a:pPr/>
              <a:t>05.12.2018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D7919FB-595E-4F56-8F51-3E5CB79B78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zovii@mail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chool574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2278063"/>
            <a:ext cx="9144000" cy="3527425"/>
          </a:xfrm>
        </p:spPr>
        <p:txBody>
          <a:bodyPr/>
          <a:lstStyle/>
          <a:p>
            <a:r>
              <a:rPr lang="ru-RU" sz="2400" b="1" dirty="0" err="1" smtClean="0"/>
              <a:t>Вебинар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«Мотивация школьников к активному чтению»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800" dirty="0"/>
              <a:t>Дата проведения: 05.12.2018</a:t>
            </a:r>
            <a:br>
              <a:rPr lang="ru-RU" sz="2800" dirty="0"/>
            </a:br>
            <a:r>
              <a:rPr lang="ru-RU" sz="2800" dirty="0"/>
              <a:t>Время проведения: с </a:t>
            </a:r>
            <a:r>
              <a:rPr lang="ru-RU" sz="2800" dirty="0" smtClean="0"/>
              <a:t>17.00 </a:t>
            </a:r>
            <a:r>
              <a:rPr lang="ru-RU" sz="2800" dirty="0"/>
              <a:t>до </a:t>
            </a:r>
            <a:r>
              <a:rPr lang="ru-RU" sz="2800" dirty="0" smtClean="0"/>
              <a:t>17.45</a:t>
            </a:r>
            <a:endParaRPr lang="ru-RU" sz="4000" dirty="0"/>
          </a:p>
        </p:txBody>
      </p:sp>
      <p:pic>
        <p:nvPicPr>
          <p:cNvPr id="2052" name="Picture 2" descr="F:\Временная\Фон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F:\Временная\Фон574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04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04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2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04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2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2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42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>
                <a:hlinkClick r:id="rId4"/>
              </a:rPr>
              <a:t>rozovii@mail.ru</a:t>
            </a:r>
            <a:r>
              <a:rPr lang="en-US" sz="5400" dirty="0" smtClean="0"/>
              <a:t> </a:t>
            </a:r>
            <a:endParaRPr lang="ru-RU" sz="5400" dirty="0"/>
          </a:p>
          <a:p>
            <a:pPr marL="0" indent="0">
              <a:buNone/>
            </a:pPr>
            <a:r>
              <a:rPr lang="ru-RU" sz="5400" dirty="0" smtClean="0"/>
              <a:t>Розов </a:t>
            </a:r>
            <a:r>
              <a:rPr lang="ru-RU" sz="5400" dirty="0"/>
              <a:t>Иван Игоревич </a:t>
            </a:r>
          </a:p>
        </p:txBody>
      </p:sp>
    </p:spTree>
    <p:extLst>
      <p:ext uri="{BB962C8B-B14F-4D97-AF65-F5344CB8AC3E}">
        <p14:creationId xmlns:p14="http://schemas.microsoft.com/office/powerpoint/2010/main" val="1171976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Чтение+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Инновационные пути решения проблем в области чтения детей и </a:t>
            </a:r>
            <a:r>
              <a:rPr lang="ru-RU" dirty="0" smtClean="0"/>
              <a:t>подростков:</a:t>
            </a:r>
          </a:p>
          <a:p>
            <a:r>
              <a:rPr lang="ru-RU" dirty="0"/>
              <a:t>Волкова М.А., директор ГБОУ школы №574 Невского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534968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71437" y="3068960"/>
            <a:ext cx="9001125" cy="1908622"/>
          </a:xfrm>
        </p:spPr>
        <p:txBody>
          <a:bodyPr/>
          <a:lstStyle/>
          <a:p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b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/>
              <a:t>В случае возникновения вопросов, обращайтесь: </a:t>
            </a:r>
            <a:r>
              <a:rPr lang="en-US" sz="4000" u="sng" dirty="0">
                <a:hlinkClick r:id="rId2"/>
              </a:rPr>
              <a:t>school</a:t>
            </a:r>
            <a:r>
              <a:rPr lang="ru-RU" sz="4000" u="sng" dirty="0">
                <a:hlinkClick r:id="rId2"/>
              </a:rPr>
              <a:t>574@</a:t>
            </a:r>
            <a:r>
              <a:rPr lang="en-US" sz="4000" u="sng" dirty="0" err="1">
                <a:hlinkClick r:id="rId2"/>
              </a:rPr>
              <a:t>yandex</a:t>
            </a:r>
            <a:r>
              <a:rPr lang="ru-RU" sz="4000" u="sng" dirty="0">
                <a:hlinkClick r:id="rId2"/>
              </a:rPr>
              <a:t>.</a:t>
            </a:r>
            <a:r>
              <a:rPr lang="en-US" sz="4000" u="sng" dirty="0" err="1">
                <a:hlinkClick r:id="rId2"/>
              </a:rPr>
              <a:t>ru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Тема письма: вопрос по </a:t>
            </a:r>
            <a:r>
              <a:rPr lang="ru-RU" sz="4000" dirty="0" err="1" smtClean="0"/>
              <a:t>вебинару</a:t>
            </a:r>
            <a:endParaRPr lang="ru-RU" altLang="ru-RU" dirty="0" smtClean="0"/>
          </a:p>
        </p:txBody>
      </p:sp>
      <p:pic>
        <p:nvPicPr>
          <p:cNvPr id="12291" name="Picture 2" descr="F:\Временная\Фон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F:\Временная\Фон574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Чтение+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Открытие </a:t>
            </a:r>
            <a:r>
              <a:rPr lang="ru-RU" dirty="0" err="1"/>
              <a:t>вебинара</a:t>
            </a:r>
            <a:r>
              <a:rPr lang="ru-RU" dirty="0"/>
              <a:t>, приветственное слово </a:t>
            </a:r>
            <a:r>
              <a:rPr lang="ru-RU" dirty="0" smtClean="0"/>
              <a:t>участникам:</a:t>
            </a:r>
          </a:p>
          <a:p>
            <a:r>
              <a:rPr lang="ru-RU" dirty="0"/>
              <a:t>Волкова М.А., директор ГБОУ школы №574 Невского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472710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Чтение+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Цель: обсуждение вопросов, связанных с повышением интереса школьников к осознанному чтению дома.</a:t>
            </a:r>
          </a:p>
          <a:p>
            <a:pPr marL="0" indent="0">
              <a:buNone/>
            </a:pPr>
            <a:r>
              <a:rPr lang="ru-RU" sz="2400" dirty="0"/>
              <a:t>Задачи:</a:t>
            </a:r>
          </a:p>
          <a:p>
            <a:pPr lvl="0"/>
            <a:r>
              <a:rPr lang="ru-RU" sz="2400" dirty="0"/>
              <a:t>Обозначить проблемное поле, на которое направлен инновационный проект;</a:t>
            </a:r>
          </a:p>
          <a:p>
            <a:pPr lvl="0"/>
            <a:r>
              <a:rPr lang="ru-RU" sz="2400" dirty="0"/>
              <a:t>Представить участникам </a:t>
            </a:r>
            <a:r>
              <a:rPr lang="ru-RU" sz="2400" dirty="0" err="1"/>
              <a:t>вебинара</a:t>
            </a:r>
            <a:r>
              <a:rPr lang="ru-RU" sz="2400" dirty="0"/>
              <a:t> инновационный проект «Волонтеры чтения» и он-</a:t>
            </a:r>
            <a:r>
              <a:rPr lang="ru-RU" sz="2400" dirty="0" err="1"/>
              <a:t>лайн</a:t>
            </a:r>
            <a:r>
              <a:rPr lang="ru-RU" sz="2400" dirty="0"/>
              <a:t> журнал «КЛЮЧ»;</a:t>
            </a:r>
          </a:p>
          <a:p>
            <a:pPr lvl="0"/>
            <a:r>
              <a:rPr lang="ru-RU" sz="2400" dirty="0"/>
              <a:t>Обсудить проблемные вопросы, связанные с детским и юношеским чтением.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Чтение+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Проблемное поле чтения: точка зрения </a:t>
            </a:r>
            <a:r>
              <a:rPr lang="ru-RU" dirty="0" smtClean="0"/>
              <a:t>родителя:</a:t>
            </a:r>
          </a:p>
          <a:p>
            <a:r>
              <a:rPr lang="ru-RU" dirty="0" err="1"/>
              <a:t>Грумбков</a:t>
            </a:r>
            <a:r>
              <a:rPr lang="ru-RU" dirty="0"/>
              <a:t> Б.В., генеральный директор АО «Издательский дом «Санкт-Петербургские ведомости»</a:t>
            </a:r>
          </a:p>
        </p:txBody>
      </p:sp>
    </p:spTree>
    <p:extLst>
      <p:ext uri="{BB962C8B-B14F-4D97-AF65-F5344CB8AC3E}">
        <p14:creationId xmlns:p14="http://schemas.microsoft.com/office/powerpoint/2010/main" val="316828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Чтение+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Проблемное поле чтения: точка зрения </a:t>
            </a:r>
            <a:r>
              <a:rPr lang="ru-RU" dirty="0" smtClean="0"/>
              <a:t>науки:</a:t>
            </a:r>
          </a:p>
          <a:p>
            <a:r>
              <a:rPr lang="ru-RU" dirty="0"/>
              <a:t>Галактионова Т.Г., доктор педагогических наук, профессор СПбГУ, старший научный сотрудник Центра русского языка и славистики РАО</a:t>
            </a:r>
          </a:p>
        </p:txBody>
      </p:sp>
    </p:spTree>
    <p:extLst>
      <p:ext uri="{BB962C8B-B14F-4D97-AF65-F5344CB8AC3E}">
        <p14:creationId xmlns:p14="http://schemas.microsoft.com/office/powerpoint/2010/main" val="316828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Чтение+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Он-</a:t>
            </a:r>
            <a:r>
              <a:rPr lang="ru-RU" dirty="0" err="1"/>
              <a:t>лайн</a:t>
            </a:r>
            <a:r>
              <a:rPr lang="ru-RU" dirty="0"/>
              <a:t> журнал «КЛЮЧ» как ресурс поддержки интереса к чтению. Инструкция по работе с </a:t>
            </a:r>
            <a:r>
              <a:rPr lang="ru-RU" dirty="0" smtClean="0"/>
              <a:t>сайтом:</a:t>
            </a:r>
          </a:p>
          <a:p>
            <a:r>
              <a:rPr lang="ru-RU" dirty="0"/>
              <a:t>Розов И.И., заместитель директора по УВР ГБОУ школы №574 Невского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939203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783357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41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r="26435" b="31669"/>
          <a:stretch/>
        </p:blipFill>
        <p:spPr bwMode="auto">
          <a:xfrm>
            <a:off x="899592" y="1268760"/>
            <a:ext cx="5925718" cy="474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04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Временная\Фон574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Временная\Лог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ФЦПРО-2018-метод материалы + ПАКЕТ ДОКОВ ИЮЛЬ\Ключ logo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26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04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227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Вебинар «Мотивация школьников к активному чтению» Дата проведения: 05.12.2018 Время проведения: с 17.00 до 17.45</vt:lpstr>
      <vt:lpstr>Чтение+</vt:lpstr>
      <vt:lpstr>Чтение+</vt:lpstr>
      <vt:lpstr>Чтение+</vt:lpstr>
      <vt:lpstr>Чтение+</vt:lpstr>
      <vt:lpstr>Чтение+</vt:lpstr>
      <vt:lpstr>«КЛюЧ»</vt:lpstr>
      <vt:lpstr>«КЛюЧ»</vt:lpstr>
      <vt:lpstr>«КЛюЧ»</vt:lpstr>
      <vt:lpstr>«КЛюЧ»</vt:lpstr>
      <vt:lpstr>«КЛюЧ»</vt:lpstr>
      <vt:lpstr>«КЛюЧ»</vt:lpstr>
      <vt:lpstr>«КЛюЧ»</vt:lpstr>
      <vt:lpstr>«КЛюЧ»</vt:lpstr>
      <vt:lpstr>«КЛюЧ»</vt:lpstr>
      <vt:lpstr>«КЛюЧ»</vt:lpstr>
      <vt:lpstr>«КЛюЧ»</vt:lpstr>
      <vt:lpstr>Чтение+</vt:lpstr>
      <vt:lpstr>Благодарим за внимание! В случае возникновения вопросов, обращайтесь: school574@yandex.ru Тема письма: вопрос по вебинару</vt:lpstr>
    </vt:vector>
  </TitlesOfParts>
  <Company>School574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предпринимательству</dc:title>
  <dc:creator>i.rozov</dc:creator>
  <cp:lastModifiedBy>Ros</cp:lastModifiedBy>
  <cp:revision>86</cp:revision>
  <dcterms:created xsi:type="dcterms:W3CDTF">2009-11-27T10:00:29Z</dcterms:created>
  <dcterms:modified xsi:type="dcterms:W3CDTF">2018-12-05T11:44:16Z</dcterms:modified>
</cp:coreProperties>
</file>